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3"/>
  </p:notesMasterIdLst>
  <p:handoutMasterIdLst>
    <p:handoutMasterId r:id="rId34"/>
  </p:handoutMasterIdLst>
  <p:sldIdLst>
    <p:sldId id="278" r:id="rId5"/>
    <p:sldId id="282" r:id="rId6"/>
    <p:sldId id="300" r:id="rId7"/>
    <p:sldId id="359" r:id="rId8"/>
    <p:sldId id="360" r:id="rId9"/>
    <p:sldId id="361" r:id="rId10"/>
    <p:sldId id="330" r:id="rId11"/>
    <p:sldId id="362" r:id="rId12"/>
    <p:sldId id="354" r:id="rId13"/>
    <p:sldId id="355" r:id="rId14"/>
    <p:sldId id="363" r:id="rId15"/>
    <p:sldId id="356" r:id="rId16"/>
    <p:sldId id="364" r:id="rId17"/>
    <p:sldId id="357" r:id="rId18"/>
    <p:sldId id="365" r:id="rId19"/>
    <p:sldId id="358" r:id="rId20"/>
    <p:sldId id="367" r:id="rId21"/>
    <p:sldId id="366" r:id="rId22"/>
    <p:sldId id="368" r:id="rId23"/>
    <p:sldId id="369" r:id="rId24"/>
    <p:sldId id="370" r:id="rId25"/>
    <p:sldId id="371" r:id="rId26"/>
    <p:sldId id="373" r:id="rId27"/>
    <p:sldId id="374" r:id="rId28"/>
    <p:sldId id="375" r:id="rId29"/>
    <p:sldId id="376" r:id="rId30"/>
    <p:sldId id="329" r:id="rId31"/>
    <p:sldId id="3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4EDFB-3D95-4CC9-AA4D-2017A63AFE9C}" v="21" dt="2025-07-21T17:09:18.398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E85EE4A2-900F-47EB-A07D-879D5245A35B}"/>
    <pc:docChg chg="undo custSel addSld delSld modSld sldOrd">
      <pc:chgData name="Alexander Sellapillai" userId="5a95c19abef8aa5e" providerId="LiveId" clId="{E85EE4A2-900F-47EB-A07D-879D5245A35B}" dt="2025-06-15T18:52:09.305" v="5029" actId="20577"/>
      <pc:docMkLst>
        <pc:docMk/>
      </pc:docMkLst>
      <pc:sldChg chg="addSp delSp modSp mod">
        <pc:chgData name="Alexander Sellapillai" userId="5a95c19abef8aa5e" providerId="LiveId" clId="{E85EE4A2-900F-47EB-A07D-879D5245A35B}" dt="2025-06-15T18:38:08.640" v="4654" actId="1076"/>
        <pc:sldMkLst>
          <pc:docMk/>
          <pc:sldMk cId="1553522463" sldId="300"/>
        </pc:sldMkLst>
        <pc:spChg chg="mod">
          <ac:chgData name="Alexander Sellapillai" userId="5a95c19abef8aa5e" providerId="LiveId" clId="{E85EE4A2-900F-47EB-A07D-879D5245A35B}" dt="2025-06-15T18:38:08.640" v="4654" actId="1076"/>
          <ac:spMkLst>
            <pc:docMk/>
            <pc:sldMk cId="1553522463" sldId="300"/>
            <ac:spMk id="20" creationId="{CA486FFA-09F6-2ACF-2DBF-3A50954A28C4}"/>
          </ac:spMkLst>
        </pc:spChg>
      </pc:sldChg>
      <pc:sldChg chg="modSp mod">
        <pc:chgData name="Alexander Sellapillai" userId="5a95c19abef8aa5e" providerId="LiveId" clId="{E85EE4A2-900F-47EB-A07D-879D5245A35B}" dt="2025-06-15T18:52:09.305" v="5029" actId="20577"/>
        <pc:sldMkLst>
          <pc:docMk/>
          <pc:sldMk cId="369270594" sldId="329"/>
        </pc:sldMkLst>
        <pc:spChg chg="mod">
          <ac:chgData name="Alexander Sellapillai" userId="5a95c19abef8aa5e" providerId="LiveId" clId="{E85EE4A2-900F-47EB-A07D-879D5245A35B}" dt="2025-06-15T18:52:09.305" v="5029" actId="20577"/>
          <ac:spMkLst>
            <pc:docMk/>
            <pc:sldMk cId="369270594" sldId="329"/>
            <ac:spMk id="4" creationId="{AC7E9776-3FD2-21C2-7AF3-61F34A97AB0E}"/>
          </ac:spMkLst>
        </pc:spChg>
      </pc:sldChg>
      <pc:sldChg chg="addSp delSp modSp new mod">
        <pc:chgData name="Alexander Sellapillai" userId="5a95c19abef8aa5e" providerId="LiveId" clId="{E85EE4A2-900F-47EB-A07D-879D5245A35B}" dt="2025-06-15T18:40:36.456" v="4741" actId="1076"/>
        <pc:sldMkLst>
          <pc:docMk/>
          <pc:sldMk cId="826627079" sldId="330"/>
        </pc:sldMkLst>
        <pc:spChg chg="add mod">
          <ac:chgData name="Alexander Sellapillai" userId="5a95c19abef8aa5e" providerId="LiveId" clId="{E85EE4A2-900F-47EB-A07D-879D5245A35B}" dt="2025-06-15T18:40:36.456" v="4741" actId="1076"/>
          <ac:spMkLst>
            <pc:docMk/>
            <pc:sldMk cId="826627079" sldId="330"/>
            <ac:spMk id="4" creationId="{D3664E01-F197-8F1E-8907-C860C929D6AC}"/>
          </ac:spMkLst>
        </pc:spChg>
      </pc:sldChg>
      <pc:sldChg chg="new del">
        <pc:chgData name="Alexander Sellapillai" userId="5a95c19abef8aa5e" providerId="LiveId" clId="{E85EE4A2-900F-47EB-A07D-879D5245A35B}" dt="2025-06-15T12:42:35.557" v="125" actId="2696"/>
        <pc:sldMkLst>
          <pc:docMk/>
          <pc:sldMk cId="1353567119" sldId="330"/>
        </pc:sldMkLst>
      </pc:sldChg>
      <pc:sldChg chg="modSp add mod">
        <pc:chgData name="Alexander Sellapillai" userId="5a95c19abef8aa5e" providerId="LiveId" clId="{E85EE4A2-900F-47EB-A07D-879D5245A35B}" dt="2025-06-15T18:43:06.063" v="4811" actId="255"/>
        <pc:sldMkLst>
          <pc:docMk/>
          <pc:sldMk cId="1446064044" sldId="331"/>
        </pc:sldMkLst>
      </pc:sldChg>
      <pc:sldChg chg="addSp delSp modSp add del mod">
        <pc:chgData name="Alexander Sellapillai" userId="5a95c19abef8aa5e" providerId="LiveId" clId="{E85EE4A2-900F-47EB-A07D-879D5245A35B}" dt="2025-06-15T13:34:00.094" v="1086" actId="2696"/>
        <pc:sldMkLst>
          <pc:docMk/>
          <pc:sldMk cId="2912035650" sldId="331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48145265" sldId="332"/>
        </pc:sldMkLst>
      </pc:sldChg>
      <pc:sldChg chg="modSp add mod">
        <pc:chgData name="Alexander Sellapillai" userId="5a95c19abef8aa5e" providerId="LiveId" clId="{E85EE4A2-900F-47EB-A07D-879D5245A35B}" dt="2025-06-15T18:44:18.335" v="4852" actId="20577"/>
        <pc:sldMkLst>
          <pc:docMk/>
          <pc:sldMk cId="4288531872" sldId="332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04338525" sldId="333"/>
        </pc:sldMkLst>
      </pc:sldChg>
      <pc:sldChg chg="addSp modSp add mod ord">
        <pc:chgData name="Alexander Sellapillai" userId="5a95c19abef8aa5e" providerId="LiveId" clId="{E85EE4A2-900F-47EB-A07D-879D5245A35B}" dt="2025-06-15T18:50:14.954" v="4970" actId="5793"/>
        <pc:sldMkLst>
          <pc:docMk/>
          <pc:sldMk cId="2182497674" sldId="333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182067810" sldId="334"/>
        </pc:sldMkLst>
      </pc:sldChg>
      <pc:sldChg chg="modSp add mod">
        <pc:chgData name="Alexander Sellapillai" userId="5a95c19abef8aa5e" providerId="LiveId" clId="{E85EE4A2-900F-47EB-A07D-879D5245A35B}" dt="2025-06-15T18:46:32.171" v="4902" actId="21"/>
        <pc:sldMkLst>
          <pc:docMk/>
          <pc:sldMk cId="1924624486" sldId="334"/>
        </pc:sldMkLst>
      </pc:sldChg>
      <pc:sldChg chg="new del">
        <pc:chgData name="Alexander Sellapillai" userId="5a95c19abef8aa5e" providerId="LiveId" clId="{E85EE4A2-900F-47EB-A07D-879D5245A35B}" dt="2025-06-15T13:14:52.237" v="637" actId="2696"/>
        <pc:sldMkLst>
          <pc:docMk/>
          <pc:sldMk cId="4140545390" sldId="334"/>
        </pc:sldMkLst>
      </pc:sldChg>
      <pc:sldChg chg="modSp add mod">
        <pc:chgData name="Alexander Sellapillai" userId="5a95c19abef8aa5e" providerId="LiveId" clId="{E85EE4A2-900F-47EB-A07D-879D5245A35B}" dt="2025-06-15T18:51:53.243" v="5028" actId="15"/>
        <pc:sldMkLst>
          <pc:docMk/>
          <pc:sldMk cId="1417455315" sldId="335"/>
        </pc:sldMkLst>
      </pc:sldChg>
      <pc:sldChg chg="add del">
        <pc:chgData name="Alexander Sellapillai" userId="5a95c19abef8aa5e" providerId="LiveId" clId="{E85EE4A2-900F-47EB-A07D-879D5245A35B}" dt="2025-06-15T13:17:54.917" v="659" actId="2696"/>
        <pc:sldMkLst>
          <pc:docMk/>
          <pc:sldMk cId="2864022484" sldId="335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24593608" sldId="336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46036039" sldId="337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444021571" sldId="338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811403445" sldId="339"/>
        </pc:sldMkLst>
      </pc:sldChg>
      <pc:sldChg chg="add del">
        <pc:chgData name="Alexander Sellapillai" userId="5a95c19abef8aa5e" providerId="LiveId" clId="{E85EE4A2-900F-47EB-A07D-879D5245A35B}" dt="2025-06-15T13:34:04.203" v="1087" actId="2696"/>
        <pc:sldMkLst>
          <pc:docMk/>
          <pc:sldMk cId="2632236211" sldId="340"/>
        </pc:sldMkLst>
      </pc:sldChg>
      <pc:sldChg chg="addSp delSp modSp add del mod ord">
        <pc:chgData name="Alexander Sellapillai" userId="5a95c19abef8aa5e" providerId="LiveId" clId="{E85EE4A2-900F-47EB-A07D-879D5245A35B}" dt="2025-06-15T18:40:45.808" v="4742" actId="47"/>
        <pc:sldMkLst>
          <pc:docMk/>
          <pc:sldMk cId="3095652189" sldId="340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920720954" sldId="341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260588697" sldId="342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644108908" sldId="343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6720185" sldId="344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235975126" sldId="345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92743408" sldId="346"/>
        </pc:sldMkLst>
      </pc:sldChg>
    </pc:docChg>
  </pc:docChgLst>
  <pc:docChgLst>
    <pc:chgData name="Alexander Sellapillai" userId="5a95c19abef8aa5e" providerId="LiveId" clId="{7334EDFB-3D95-4CC9-AA4D-2017A63AFE9C}"/>
    <pc:docChg chg="undo custSel addSld delSld modSld">
      <pc:chgData name="Alexander Sellapillai" userId="5a95c19abef8aa5e" providerId="LiveId" clId="{7334EDFB-3D95-4CC9-AA4D-2017A63AFE9C}" dt="2025-07-21T17:09:59.109" v="423" actId="20577"/>
      <pc:docMkLst>
        <pc:docMk/>
      </pc:docMkLst>
      <pc:sldChg chg="addSp modSp mod">
        <pc:chgData name="Alexander Sellapillai" userId="5a95c19abef8aa5e" providerId="LiveId" clId="{7334EDFB-3D95-4CC9-AA4D-2017A63AFE9C}" dt="2025-07-21T16:25:26.420" v="20" actId="1076"/>
        <pc:sldMkLst>
          <pc:docMk/>
          <pc:sldMk cId="1553522463" sldId="300"/>
        </pc:sldMkLst>
        <pc:spChg chg="add mod">
          <ac:chgData name="Alexander Sellapillai" userId="5a95c19abef8aa5e" providerId="LiveId" clId="{7334EDFB-3D95-4CC9-AA4D-2017A63AFE9C}" dt="2025-07-21T16:25:21.474" v="19" actId="1076"/>
          <ac:spMkLst>
            <pc:docMk/>
            <pc:sldMk cId="1553522463" sldId="300"/>
            <ac:spMk id="3" creationId="{E75B82CD-3ACA-B09F-C4AE-BFEADB99E2BC}"/>
          </ac:spMkLst>
        </pc:spChg>
        <pc:spChg chg="mod">
          <ac:chgData name="Alexander Sellapillai" userId="5a95c19abef8aa5e" providerId="LiveId" clId="{7334EDFB-3D95-4CC9-AA4D-2017A63AFE9C}" dt="2025-07-21T16:25:26.420" v="20" actId="1076"/>
          <ac:spMkLst>
            <pc:docMk/>
            <pc:sldMk cId="1553522463" sldId="300"/>
            <ac:spMk id="20" creationId="{CA486FFA-09F6-2ACF-2DBF-3A50954A28C4}"/>
          </ac:spMkLst>
        </pc:spChg>
      </pc:sldChg>
      <pc:sldChg chg="addSp delSp modSp mod">
        <pc:chgData name="Alexander Sellapillai" userId="5a95c19abef8aa5e" providerId="LiveId" clId="{7334EDFB-3D95-4CC9-AA4D-2017A63AFE9C}" dt="2025-07-21T16:35:15.210" v="103" actId="1076"/>
        <pc:sldMkLst>
          <pc:docMk/>
          <pc:sldMk cId="826627079" sldId="330"/>
        </pc:sldMkLst>
        <pc:spChg chg="mod">
          <ac:chgData name="Alexander Sellapillai" userId="5a95c19abef8aa5e" providerId="LiveId" clId="{7334EDFB-3D95-4CC9-AA4D-2017A63AFE9C}" dt="2025-07-21T16:34:52.512" v="96" actId="1076"/>
          <ac:spMkLst>
            <pc:docMk/>
            <pc:sldMk cId="826627079" sldId="330"/>
            <ac:spMk id="4" creationId="{D3664E01-F197-8F1E-8907-C860C929D6AC}"/>
          </ac:spMkLst>
        </pc:spChg>
        <pc:picChg chg="add del mod">
          <ac:chgData name="Alexander Sellapillai" userId="5a95c19abef8aa5e" providerId="LiveId" clId="{7334EDFB-3D95-4CC9-AA4D-2017A63AFE9C}" dt="2025-07-21T16:34:31.422" v="87" actId="478"/>
          <ac:picMkLst>
            <pc:docMk/>
            <pc:sldMk cId="826627079" sldId="330"/>
            <ac:picMk id="3" creationId="{053950BB-CD9B-71AD-CC8D-9AD356C4776F}"/>
          </ac:picMkLst>
        </pc:picChg>
        <pc:picChg chg="add del">
          <ac:chgData name="Alexander Sellapillai" userId="5a95c19abef8aa5e" providerId="LiveId" clId="{7334EDFB-3D95-4CC9-AA4D-2017A63AFE9C}" dt="2025-07-21T16:34:33.302" v="89" actId="22"/>
          <ac:picMkLst>
            <pc:docMk/>
            <pc:sldMk cId="826627079" sldId="330"/>
            <ac:picMk id="6" creationId="{13A595CD-BB08-BD6D-EA30-6261C7F49EC4}"/>
          </ac:picMkLst>
        </pc:picChg>
        <pc:picChg chg="add del mod">
          <ac:chgData name="Alexander Sellapillai" userId="5a95c19abef8aa5e" providerId="LiveId" clId="{7334EDFB-3D95-4CC9-AA4D-2017A63AFE9C}" dt="2025-07-21T16:34:53.842" v="99" actId="22"/>
          <ac:picMkLst>
            <pc:docMk/>
            <pc:sldMk cId="826627079" sldId="330"/>
            <ac:picMk id="8" creationId="{D275354A-8AF8-5A2B-820F-673483E12B49}"/>
          </ac:picMkLst>
        </pc:picChg>
        <pc:picChg chg="del">
          <ac:chgData name="Alexander Sellapillai" userId="5a95c19abef8aa5e" providerId="LiveId" clId="{7334EDFB-3D95-4CC9-AA4D-2017A63AFE9C}" dt="2025-07-21T16:29:01.679" v="84" actId="478"/>
          <ac:picMkLst>
            <pc:docMk/>
            <pc:sldMk cId="826627079" sldId="330"/>
            <ac:picMk id="9" creationId="{00000000-0000-0000-0000-000000000000}"/>
          </ac:picMkLst>
        </pc:picChg>
        <pc:picChg chg="add mod">
          <ac:chgData name="Alexander Sellapillai" userId="5a95c19abef8aa5e" providerId="LiveId" clId="{7334EDFB-3D95-4CC9-AA4D-2017A63AFE9C}" dt="2025-07-21T16:35:15.210" v="103" actId="1076"/>
          <ac:picMkLst>
            <pc:docMk/>
            <pc:sldMk cId="826627079" sldId="330"/>
            <ac:picMk id="11" creationId="{6FE12FD2-0088-C89C-6794-60842D955201}"/>
          </ac:picMkLst>
        </pc:picChg>
      </pc:sldChg>
      <pc:sldChg chg="addSp delSp modSp add mod">
        <pc:chgData name="Alexander Sellapillai" userId="5a95c19abef8aa5e" providerId="LiveId" clId="{7334EDFB-3D95-4CC9-AA4D-2017A63AFE9C}" dt="2025-07-21T16:54:57.880" v="322" actId="1076"/>
        <pc:sldMkLst>
          <pc:docMk/>
          <pc:sldMk cId="3811576594" sldId="354"/>
        </pc:sldMkLst>
        <pc:spChg chg="add mod">
          <ac:chgData name="Alexander Sellapillai" userId="5a95c19abef8aa5e" providerId="LiveId" clId="{7334EDFB-3D95-4CC9-AA4D-2017A63AFE9C}" dt="2025-07-21T16:54:55.969" v="321" actId="1076"/>
          <ac:spMkLst>
            <pc:docMk/>
            <pc:sldMk cId="3811576594" sldId="354"/>
            <ac:spMk id="3" creationId="{ADDD1D65-54F3-F616-6831-24B9AA291C2F}"/>
          </ac:spMkLst>
        </pc:spChg>
        <pc:spChg chg="mod">
          <ac:chgData name="Alexander Sellapillai" userId="5a95c19abef8aa5e" providerId="LiveId" clId="{7334EDFB-3D95-4CC9-AA4D-2017A63AFE9C}" dt="2025-07-21T16:36:09.941" v="116" actId="20577"/>
          <ac:spMkLst>
            <pc:docMk/>
            <pc:sldMk cId="3811576594" sldId="354"/>
            <ac:spMk id="4" creationId="{C786F36A-7D46-1F9A-667E-69397616BA21}"/>
          </ac:spMkLst>
        </pc:spChg>
        <pc:spChg chg="add mod">
          <ac:chgData name="Alexander Sellapillai" userId="5a95c19abef8aa5e" providerId="LiveId" clId="{7334EDFB-3D95-4CC9-AA4D-2017A63AFE9C}" dt="2025-07-21T16:54:57.880" v="322" actId="1076"/>
          <ac:spMkLst>
            <pc:docMk/>
            <pc:sldMk cId="3811576594" sldId="354"/>
            <ac:spMk id="6" creationId="{0303A5A4-037F-EA6D-A17F-58ED40AF2E60}"/>
          </ac:spMkLst>
        </pc:spChg>
        <pc:spChg chg="add del mod">
          <ac:chgData name="Alexander Sellapillai" userId="5a95c19abef8aa5e" providerId="LiveId" clId="{7334EDFB-3D95-4CC9-AA4D-2017A63AFE9C}" dt="2025-07-21T16:54:43.473" v="316" actId="478"/>
          <ac:spMkLst>
            <pc:docMk/>
            <pc:sldMk cId="3811576594" sldId="354"/>
            <ac:spMk id="7" creationId="{89C4DCF6-FFBA-48E9-F64D-221388123C7C}"/>
          </ac:spMkLst>
        </pc:spChg>
        <pc:picChg chg="del">
          <ac:chgData name="Alexander Sellapillai" userId="5a95c19abef8aa5e" providerId="LiveId" clId="{7334EDFB-3D95-4CC9-AA4D-2017A63AFE9C}" dt="2025-07-21T16:36:12.257" v="117" actId="478"/>
          <ac:picMkLst>
            <pc:docMk/>
            <pc:sldMk cId="3811576594" sldId="354"/>
            <ac:picMk id="11" creationId="{8D2DF036-CDD2-0A83-DEC7-49C0E2784FCB}"/>
          </ac:picMkLst>
        </pc:picChg>
      </pc:sldChg>
      <pc:sldChg chg="addSp delSp new del mod">
        <pc:chgData name="Alexander Sellapillai" userId="5a95c19abef8aa5e" providerId="LiveId" clId="{7334EDFB-3D95-4CC9-AA4D-2017A63AFE9C}" dt="2025-07-21T16:37:02.332" v="161" actId="680"/>
        <pc:sldMkLst>
          <pc:docMk/>
          <pc:sldMk cId="922957437" sldId="355"/>
        </pc:sldMkLst>
        <pc:spChg chg="add del">
          <ac:chgData name="Alexander Sellapillai" userId="5a95c19abef8aa5e" providerId="LiveId" clId="{7334EDFB-3D95-4CC9-AA4D-2017A63AFE9C}" dt="2025-07-21T16:37:01.803" v="160" actId="22"/>
          <ac:spMkLst>
            <pc:docMk/>
            <pc:sldMk cId="922957437" sldId="355"/>
            <ac:spMk id="5" creationId="{11CACAF1-7278-A710-A5D6-D3805ABB1A45}"/>
          </ac:spMkLst>
        </pc:spChg>
      </pc:sldChg>
      <pc:sldChg chg="addSp delSp modSp add mod">
        <pc:chgData name="Alexander Sellapillai" userId="5a95c19abef8aa5e" providerId="LiveId" clId="{7334EDFB-3D95-4CC9-AA4D-2017A63AFE9C}" dt="2025-07-21T17:03:24.199" v="401" actId="20577"/>
        <pc:sldMkLst>
          <pc:docMk/>
          <pc:sldMk cId="4165286173" sldId="355"/>
        </pc:sldMkLst>
        <pc:spChg chg="del">
          <ac:chgData name="Alexander Sellapillai" userId="5a95c19abef8aa5e" providerId="LiveId" clId="{7334EDFB-3D95-4CC9-AA4D-2017A63AFE9C}" dt="2025-07-21T16:55:01.522" v="323" actId="478"/>
          <ac:spMkLst>
            <pc:docMk/>
            <pc:sldMk cId="4165286173" sldId="355"/>
            <ac:spMk id="3" creationId="{2828D5E6-9E48-F217-4FFA-3F8B06CAE186}"/>
          </ac:spMkLst>
        </pc:spChg>
        <pc:spChg chg="mod">
          <ac:chgData name="Alexander Sellapillai" userId="5a95c19abef8aa5e" providerId="LiveId" clId="{7334EDFB-3D95-4CC9-AA4D-2017A63AFE9C}" dt="2025-07-21T16:58:31.563" v="378" actId="108"/>
          <ac:spMkLst>
            <pc:docMk/>
            <pc:sldMk cId="4165286173" sldId="355"/>
            <ac:spMk id="4" creationId="{1BD959E2-EA7F-B1B2-5A95-9C898B28945E}"/>
          </ac:spMkLst>
        </pc:spChg>
        <pc:spChg chg="add mod">
          <ac:chgData name="Alexander Sellapillai" userId="5a95c19abef8aa5e" providerId="LiveId" clId="{7334EDFB-3D95-4CC9-AA4D-2017A63AFE9C}" dt="2025-07-21T17:03:24.199" v="401" actId="20577"/>
          <ac:spMkLst>
            <pc:docMk/>
            <pc:sldMk cId="4165286173" sldId="355"/>
            <ac:spMk id="5" creationId="{26F0ED0E-E98E-9256-E493-DEB6FC8ACFD6}"/>
          </ac:spMkLst>
        </pc:spChg>
        <pc:spChg chg="del">
          <ac:chgData name="Alexander Sellapillai" userId="5a95c19abef8aa5e" providerId="LiveId" clId="{7334EDFB-3D95-4CC9-AA4D-2017A63AFE9C}" dt="2025-07-21T16:55:02.958" v="324" actId="478"/>
          <ac:spMkLst>
            <pc:docMk/>
            <pc:sldMk cId="4165286173" sldId="355"/>
            <ac:spMk id="6" creationId="{95E4DAEB-4664-3C45-722E-9A28CDA47CE9}"/>
          </ac:spMkLst>
        </pc:spChg>
        <pc:spChg chg="mod">
          <ac:chgData name="Alexander Sellapillai" userId="5a95c19abef8aa5e" providerId="LiveId" clId="{7334EDFB-3D95-4CC9-AA4D-2017A63AFE9C}" dt="2025-07-21T16:58:34.545" v="379" actId="1076"/>
          <ac:spMkLst>
            <pc:docMk/>
            <pc:sldMk cId="4165286173" sldId="355"/>
            <ac:spMk id="7" creationId="{B7186025-6577-A5AC-6EEB-D73E5A26B7C1}"/>
          </ac:spMkLst>
        </pc:spChg>
      </pc:sldChg>
      <pc:sldChg chg="delSp modSp add mod">
        <pc:chgData name="Alexander Sellapillai" userId="5a95c19abef8aa5e" providerId="LiveId" clId="{7334EDFB-3D95-4CC9-AA4D-2017A63AFE9C}" dt="2025-07-21T17:09:59.109" v="423" actId="20577"/>
        <pc:sldMkLst>
          <pc:docMk/>
          <pc:sldMk cId="2728256729" sldId="356"/>
        </pc:sldMkLst>
        <pc:spChg chg="del">
          <ac:chgData name="Alexander Sellapillai" userId="5a95c19abef8aa5e" providerId="LiveId" clId="{7334EDFB-3D95-4CC9-AA4D-2017A63AFE9C}" dt="2025-07-21T16:59:00.680" v="381" actId="478"/>
          <ac:spMkLst>
            <pc:docMk/>
            <pc:sldMk cId="2728256729" sldId="356"/>
            <ac:spMk id="5" creationId="{A35F976F-E5FB-6B0C-2272-975490BFAB40}"/>
          </ac:spMkLst>
        </pc:spChg>
        <pc:spChg chg="mod">
          <ac:chgData name="Alexander Sellapillai" userId="5a95c19abef8aa5e" providerId="LiveId" clId="{7334EDFB-3D95-4CC9-AA4D-2017A63AFE9C}" dt="2025-07-21T17:09:59.109" v="423" actId="20577"/>
          <ac:spMkLst>
            <pc:docMk/>
            <pc:sldMk cId="2728256729" sldId="356"/>
            <ac:spMk id="7" creationId="{38C43864-5912-A5EB-DCC0-4BF6FF57AB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76AE8-CB99-5086-A281-630362529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AC321-5B12-4249-0995-41A65EB57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6F6B8B-3611-C227-477B-EB1B17E41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723E7-BE0F-5929-E030-7BA39D294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5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1084E-D49C-AF35-C7E1-32E35A53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83D109-D633-C163-6338-0A4D53DF5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19579-86F1-2440-388D-8487542D7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B1D88-3D0E-1494-BF47-69D5961DB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0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8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0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9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DECCC-C3F8-2B6C-8C6B-BCAF5903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9B84B-E175-09CD-8E91-DB14EB1F7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A75F7-6170-F89F-F40F-CF1ADABC3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3A1F4-E22A-B851-ECD1-7594FAA96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2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EFB0F-D3B6-A016-43C5-16B32EDC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3959C-979B-4F07-B52D-DFDA81285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C6949-BE87-607D-8EB3-401A3FE16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5163F-FDB8-436A-58DA-15FDD923E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2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E1B4-F401-24E4-F66C-165B7D8E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CB56E-A446-A28D-D70F-FCA6DC32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9C795-47A4-9E72-A9A3-C3A59D449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D9569-D40B-E642-A6C0-D1F12BF62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54512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9644D0-FDF5-9FEE-95E5-032A14E8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D959E2-EA7F-B1B2-5A95-9C898B28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03 - Provision the Required Tenant Modules - </a:t>
            </a:r>
            <a:r>
              <a:rPr lang="en-AE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Provisioning Types</a:t>
            </a:r>
            <a:br>
              <a:rPr lang="en-AE" sz="2400" dirty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86025-6577-A5AC-6EEB-D73E5A26B7C1}"/>
              </a:ext>
            </a:extLst>
          </p:cNvPr>
          <p:cNvSpPr txBox="1"/>
          <p:nvPr/>
        </p:nvSpPr>
        <p:spPr>
          <a:xfrm>
            <a:off x="618242" y="2096647"/>
            <a:ext cx="50028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 </a:t>
            </a:r>
            <a:r>
              <a:rPr lang="en-US" b="1" dirty="0"/>
              <a:t>Nominal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Allocates the recommended amount of CPU and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recommends Nominal for most use cases because: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ensures stable performance under normal workloads.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avoids overuse of system resources.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ordering a medium pizza at Pizza Hut - just the right amount for a regular meal.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7" y="2158292"/>
            <a:ext cx="317641" cy="317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32" y="2652328"/>
            <a:ext cx="5708053" cy="24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9644D0-FDF5-9FEE-95E5-032A14E8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D959E2-EA7F-B1B2-5A95-9C898B28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03 - Provision the Required Tenant Modules - </a:t>
            </a:r>
            <a:r>
              <a:rPr lang="en-AE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Provisioning Types</a:t>
            </a:r>
            <a:br>
              <a:rPr lang="en-AE" sz="2400" dirty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99995"/>
            <a:ext cx="5708053" cy="2440944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6F0ED0E-E98E-9256-E493-DEB6FC8ACFD6}"/>
              </a:ext>
            </a:extLst>
          </p:cNvPr>
          <p:cNvSpPr txBox="1"/>
          <p:nvPr/>
        </p:nvSpPr>
        <p:spPr>
          <a:xfrm>
            <a:off x="621383" y="1841406"/>
            <a:ext cx="54746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GB" b="1" dirty="0"/>
              <a:t> Minimum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Allocates the minimum (least) amount of CPU and memory required to run the tenant.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Suitable for testing or low-traffic environments.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recommended for production use due to limited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ordering a small snack - enough to get by but not for a full meal.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3" y="2163972"/>
            <a:ext cx="315784" cy="3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03 - Provision the Required Tenant Modules - </a:t>
            </a:r>
            <a:r>
              <a:rPr lang="en-AE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Provisioning Types</a:t>
            </a:r>
            <a:br>
              <a:rPr lang="en-AE" sz="2400" dirty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631830" y="1850075"/>
            <a:ext cx="55681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Dedicated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Allocates maximum resources exclusively to the tenant.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Ideal for high-performance or production workloads.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Ensures no resource sharing with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Example:</a:t>
            </a:r>
            <a:br>
              <a:rPr lang="en-GB" dirty="0"/>
            </a:br>
            <a:r>
              <a:rPr lang="en-GB" dirty="0"/>
              <a:t>Like having a large pizza just for yourself - no sharing, regardless of how much you eat.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45" y="1885803"/>
            <a:ext cx="350606" cy="320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241" y="2476263"/>
            <a:ext cx="5708053" cy="24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5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37" y="518937"/>
            <a:ext cx="10213799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</a:rPr>
              <a:t>Task 04 </a:t>
            </a:r>
            <a:r>
              <a:rPr lang="en-GB" sz="2400" dirty="0"/>
              <a:t>- Renew the tenant certificate using the tenant hostname and IP address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564694" y="2196525"/>
            <a:ext cx="47853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F5 provides a default self-signed certificate for the device using the default hostname.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device certificate is important because modern browsers validate the IP address or hostname against the Subject Alternative Name (SAN) entries in the certificate.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we will be changing the device name, you should create a new device certificate using the Renew option.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66" y="1857197"/>
            <a:ext cx="6337495" cy="3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</a:rPr>
              <a:t>Task 05 </a:t>
            </a:r>
            <a:r>
              <a:rPr lang="en-GB" sz="2400" dirty="0"/>
              <a:t>- Configure the tenant hostname, time zone, and root password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2039703" y="2276022"/>
            <a:ext cx="83201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Configure the Tenant Hostname </a:t>
            </a:r>
            <a:r>
              <a:rPr lang="en-AE" dirty="0">
                <a:solidFill>
                  <a:srgbClr val="FFC000"/>
                </a:solidFill>
              </a:rPr>
              <a:t>:</a:t>
            </a:r>
            <a:r>
              <a:rPr lang="en-US" dirty="0">
                <a:solidFill>
                  <a:srgbClr val="FFC000"/>
                </a:solidFill>
              </a:rPr>
              <a:t> prod-lb1.lab.ae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Time zone </a:t>
            </a:r>
            <a:r>
              <a:rPr lang="en-AE" dirty="0">
                <a:solidFill>
                  <a:srgbClr val="FFC000"/>
                </a:solidFill>
              </a:rPr>
              <a:t>:</a:t>
            </a:r>
            <a:r>
              <a:rPr lang="en-US" dirty="0">
                <a:solidFill>
                  <a:srgbClr val="FFC000"/>
                </a:solidFill>
              </a:rPr>
              <a:t> Asia/Dubai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Root Password</a:t>
            </a:r>
            <a:endParaRPr lang="en-US" dirty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0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09" y="581411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FFC000"/>
                </a:solidFill>
              </a:rPr>
              <a:t>Task 06 </a:t>
            </a:r>
            <a:r>
              <a:rPr lang="en-GB" sz="2000" dirty="0"/>
              <a:t>- Set up DNS servers and search domain, also verify the name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2242614" y="2951882"/>
            <a:ext cx="795209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It is important to configure DNS in the tenant, as it is required for: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F5 License activation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F5 Signature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LDAP 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Kerberos authentication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2201911" y="2195562"/>
            <a:ext cx="65104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</a:rPr>
              <a:t>Why do we need DNS in Tenant ???</a:t>
            </a:r>
            <a:endParaRPr lang="en-US" sz="3200" dirty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1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06 </a:t>
            </a:r>
            <a:r>
              <a:rPr lang="en-AE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DNS Search Domain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1372394" y="1225689"/>
            <a:ext cx="1024787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to configure the DNS Search Domain, because it helps the system automatically append domain suffixes when resolving unqualified hostnames.</a:t>
            </a:r>
          </a:p>
          <a:p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Alright - what is qualified and unqualified hostnames?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Qualified hostname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FQDN which is the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append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domain name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for example -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prod-lb1.lab.ae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Unqualified hostname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Short name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just name without appending domain name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for example -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prod-lb1</a:t>
            </a:r>
          </a:p>
          <a:p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Let’s say you have the following search domains configured: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lab.ae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lab.local</a:t>
            </a: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the system encounters the hostname as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prod-lb1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 will automatically attempt to resolve: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prod-lb1.lab.ae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that fails, then it will try prod-lb1.lab.local</a:t>
            </a:r>
          </a:p>
          <a:p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 checks each search domain in order until it finds a match or runs out of options.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0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06 </a:t>
            </a:r>
            <a:r>
              <a:rPr lang="en-AE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Scope is test the name resolution and search domain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1184971" y="2168487"/>
            <a:ext cx="99809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scope is not limited to just configuring DNS and search domains.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test DNS name resolution.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We test the search domain is correctly added when the system encounters unqualified hostname.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this, we need to log in to the tenant CLI.</a:t>
            </a:r>
          </a:p>
        </p:txBody>
      </p:sp>
    </p:spTree>
    <p:extLst>
      <p:ext uri="{BB962C8B-B14F-4D97-AF65-F5344CB8AC3E}">
        <p14:creationId xmlns:p14="http://schemas.microsoft.com/office/powerpoint/2010/main" val="169300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06 </a:t>
            </a:r>
            <a:r>
              <a:rPr lang="en-AE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Tenant CLI Bash and TMSH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883957" y="2088974"/>
            <a:ext cx="4483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TMOS Shell (</a:t>
            </a:r>
            <a:r>
              <a:rPr lang="en-US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Tmsh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take the user directly to the TMSH shell.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Shell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the user directly to the Linux shell (commonly referred to as bash).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are a device administrator, you can switch between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bash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bash from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enter bash, and type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bash to return to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03" y="2204506"/>
            <a:ext cx="5622250" cy="31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7463E-6E8A-D77D-F125-90AD1225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2F8D9-B23B-65F0-C71B-83CCA807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FFC000"/>
                </a:solidFill>
                <a:latin typeface="+mn-lt"/>
              </a:rPr>
              <a:t>Task 07 </a:t>
            </a:r>
            <a:r>
              <a:rPr lang="en-GB" sz="2000" dirty="0">
                <a:latin typeface="+mn-lt"/>
              </a:rPr>
              <a:t>- Configure NTP servers and verify the time synchronization</a:t>
            </a:r>
            <a:br>
              <a:rPr lang="en-GB" sz="2000" dirty="0"/>
            </a:br>
            <a:endParaRPr lang="en-US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43864-5912-A5EB-DCC0-4BF6FF57ABAB}"/>
              </a:ext>
            </a:extLst>
          </p:cNvPr>
          <p:cNvSpPr txBox="1"/>
          <p:nvPr/>
        </p:nvSpPr>
        <p:spPr>
          <a:xfrm>
            <a:off x="367122" y="1918590"/>
            <a:ext cx="113080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E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E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✅ 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 validation: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licenses are time-sensitive and require the device clock to be accurate for validation checks.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E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✅ 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High Availability (HA) synchronization: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Accurate time is essential for event coordination, failover decisions, and state replication between HA peers.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E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✅ 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Authentication mechanisms (e.g., Kerberos):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Protocols like Kerberos rely on timestamp-based tokens, and clock skew can cause authentication failures.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E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✅ 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validation and correlation: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Time-synchronized logs ensure accurate forensic analysis, troubleshooting, and event correlation across systems.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2089" y="1395911"/>
            <a:ext cx="4864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Why do we need NTP in Tenant ???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493134" y="5472463"/>
            <a:ext cx="9647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Time mismatches can lead to failures in these critical functions, so configuring NTP is highly recommended.</a:t>
            </a:r>
          </a:p>
        </p:txBody>
      </p:sp>
    </p:spTree>
    <p:extLst>
      <p:ext uri="{BB962C8B-B14F-4D97-AF65-F5344CB8AC3E}">
        <p14:creationId xmlns:p14="http://schemas.microsoft.com/office/powerpoint/2010/main" val="185893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2973290" cy="4633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225956" y="365012"/>
            <a:ext cx="780577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FC073A-13DB-9A0A-5AA7-AF298206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1D3B5C-41FF-2177-52E8-47A4238A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FFC000"/>
                </a:solidFill>
                <a:latin typeface="+mn-lt"/>
              </a:rPr>
              <a:t>Task 08 </a:t>
            </a:r>
            <a:r>
              <a:rPr lang="en-GB" sz="2000" dirty="0">
                <a:latin typeface="+mn-lt"/>
              </a:rPr>
              <a:t>- Verify LAG interfaces inherited from the host</a:t>
            </a:r>
            <a:br>
              <a:rPr lang="en-GB" sz="2000" dirty="0">
                <a:latin typeface="+mn-lt"/>
              </a:rPr>
            </a:br>
            <a:endParaRPr lang="en-US" sz="2000" dirty="0">
              <a:solidFill>
                <a:srgbClr val="FFC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7FE83-EF34-8A57-E515-4CE4CA2280B8}"/>
              </a:ext>
            </a:extLst>
          </p:cNvPr>
          <p:cNvSpPr txBox="1"/>
          <p:nvPr/>
        </p:nvSpPr>
        <p:spPr>
          <a:xfrm>
            <a:off x="394663" y="1826622"/>
            <a:ext cx="40593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cs typeface="Calibri" panose="020F0502020204030204" pitchFamily="34" charset="0"/>
              </a:rPr>
              <a:t>Check that the HA and Data LAGs are inherited from the host to the tenant.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cs typeface="Calibri" panose="020F0502020204030204" pitchFamily="34" charset="0"/>
              </a:rPr>
              <a:t>Important point to note here.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cs typeface="Calibri" panose="020F0502020204030204" pitchFamily="34" charset="0"/>
              </a:rPr>
              <a:t>F5 has renamed LAG to Trunk in the rSeries host, but tenants still display it as trunk.</a:t>
            </a:r>
          </a:p>
          <a:p>
            <a:pPr lvl="1"/>
            <a:endParaRPr lang="en-GB" dirty="0">
              <a:solidFill>
                <a:srgbClr val="FFC000"/>
              </a:solidFill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cs typeface="Calibri" panose="020F0502020204030204" pitchFamily="34" charset="0"/>
              </a:rPr>
              <a:t>No worries - this is just a cosmetic difference.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E8076-E1A7-E30C-030E-94C14040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3" y="1286220"/>
            <a:ext cx="7298164" cy="53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CF6A4A0-182A-C9B1-96D5-86AEAC59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DD7EC6-F9CD-4EB8-6CA6-36179068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FFC000"/>
                </a:solidFill>
                <a:latin typeface="+mn-lt"/>
              </a:rPr>
              <a:t>Task 08 </a:t>
            </a:r>
            <a:r>
              <a:rPr lang="en-GB" sz="2000" dirty="0">
                <a:latin typeface="+mn-lt"/>
              </a:rPr>
              <a:t>- Verify LAG interfaces inherited from the host</a:t>
            </a:r>
            <a:br>
              <a:rPr lang="en-GB" sz="2000" dirty="0">
                <a:latin typeface="+mn-lt"/>
              </a:rPr>
            </a:br>
            <a:endParaRPr lang="en-US" sz="2000" dirty="0">
              <a:solidFill>
                <a:srgbClr val="FFC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57303-AAFC-35F4-EA62-FB970A3B04FE}"/>
              </a:ext>
            </a:extLst>
          </p:cNvPr>
          <p:cNvSpPr txBox="1"/>
          <p:nvPr/>
        </p:nvSpPr>
        <p:spPr>
          <a:xfrm>
            <a:off x="530943" y="3290782"/>
            <a:ext cx="2846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cs typeface="Calibri" panose="020F0502020204030204" pitchFamily="34" charset="0"/>
              </a:rPr>
              <a:t>F5OS uses LAGs instead of the term trunks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890B9-ABCE-A01E-0EAB-4386F5D5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75" y="1940338"/>
            <a:ext cx="7925278" cy="39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E8DE68-9BB6-08EA-4ED2-1C4AEFFB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4EF642-272C-A194-C258-62AC56FF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4" y="246322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FFC000"/>
                </a:solidFill>
                <a:latin typeface="+mn-lt"/>
              </a:rPr>
              <a:t>Task 09 - Verify VLANs inherited from the host</a:t>
            </a:r>
            <a:br>
              <a:rPr lang="en-GB" sz="2000" dirty="0">
                <a:latin typeface="+mn-lt"/>
              </a:rPr>
            </a:br>
            <a:endParaRPr lang="en-US" sz="2000" dirty="0">
              <a:solidFill>
                <a:srgbClr val="FFC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8C932-3EE7-5080-E8D0-F921D7EE262F}"/>
              </a:ext>
            </a:extLst>
          </p:cNvPr>
          <p:cNvSpPr txBox="1"/>
          <p:nvPr/>
        </p:nvSpPr>
        <p:spPr>
          <a:xfrm>
            <a:off x="611479" y="3025619"/>
            <a:ext cx="3202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cs typeface="Calibri" panose="020F0502020204030204" pitchFamily="34" charset="0"/>
              </a:rPr>
              <a:t>Verify DATA and HA vlans are inherited from the rSeries host to Tenant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E1C29-6F5A-3749-A993-B4115B54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57" y="1286220"/>
            <a:ext cx="7298164" cy="53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9F1D58-88FB-0580-01EF-27337892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5DF4C46-123D-C6D7-C77C-641CD826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up the tenant1 in rSeries Host1 - Done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52421-2319-11B3-0921-92E4AEAE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90" y="1167618"/>
            <a:ext cx="7554627" cy="55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4D2F1D-C898-32C8-3895-3AC22CC24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D2F8AAA-38D1-12B2-C84E-CA0D5B62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up the tenant2 in rSeries Host2</a:t>
            </a: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8A457-C566-0836-1407-13E6F7A9F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29" y="1310188"/>
            <a:ext cx="6885292" cy="50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9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E35D62-60AD-B5F9-6D09-11A125535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E5FE51E-3165-1BB5-CBDF-7E494515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up the tenant2 in rSeries Host2 - Done</a:t>
            </a: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CCCFD-12DD-5373-3C03-C8E62A923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29" y="1310188"/>
            <a:ext cx="6885292" cy="50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B5A99D-26B4-40E9-3369-417B6332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259F0-5923-5B39-6EA4-DA2D6743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3" y="379494"/>
            <a:ext cx="7880807" cy="1843829"/>
          </a:xfrm>
          <a:noFill/>
        </p:spPr>
        <p:txBody>
          <a:bodyPr anchor="ctr">
            <a:noAutofit/>
          </a:bodyPr>
          <a:lstStyle/>
          <a:p>
            <a:r>
              <a:rPr lang="en-AE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Now, both tenants, </a:t>
            </a:r>
            <a:r>
              <a:rPr lang="en-AE" sz="2800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prod-lb1.lab.ae and prod-lb2.lab.ae </a:t>
            </a:r>
            <a:br>
              <a:rPr lang="en-AE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E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have been successfully configured with the basic setup.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4B0C3-C34D-DFEF-0BC5-C0BB9D7B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68" y="566973"/>
            <a:ext cx="1457940" cy="1752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574A8-67F5-1B72-113D-B18125A3B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04" y="2410802"/>
            <a:ext cx="10981427" cy="4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5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94" y="2137337"/>
            <a:ext cx="1457940" cy="1752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42DA7-3C4D-B500-CF90-6268B48DAD00}"/>
              </a:ext>
            </a:extLst>
          </p:cNvPr>
          <p:cNvSpPr txBox="1"/>
          <p:nvPr/>
        </p:nvSpPr>
        <p:spPr>
          <a:xfrm>
            <a:off x="292231" y="566973"/>
            <a:ext cx="982273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E" sz="2400" dirty="0"/>
          </a:p>
          <a:p>
            <a:r>
              <a:rPr lang="en-AE" sz="2400" dirty="0"/>
              <a:t>👉 Please watch my next video which is rSeries Tenant Networking and High Availability</a:t>
            </a:r>
          </a:p>
          <a:p>
            <a:endParaRPr lang="en-AE" sz="2400" dirty="0"/>
          </a:p>
          <a:p>
            <a:r>
              <a:rPr lang="en-AE" sz="2400" dirty="0"/>
              <a:t>In that video, we will:</a:t>
            </a:r>
          </a:p>
          <a:p>
            <a:endParaRPr lang="en-A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2400" dirty="0"/>
              <a:t>Configure the Data Network Self IP for client side and server side vlans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2400" dirty="0"/>
              <a:t>Configure the HA Network Self IP for HA vlan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2400" dirty="0"/>
              <a:t>Discuss rSeries High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2400" dirty="0"/>
              <a:t>Set up HA between Tenant1 and Tenant2 using HA vlan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2400" dirty="0"/>
              <a:t>Configure routing and test the HA synchronization</a:t>
            </a:r>
          </a:p>
          <a:p>
            <a:endParaRPr lang="en-AE" sz="2400" dirty="0"/>
          </a:p>
          <a:p>
            <a:r>
              <a:rPr lang="en-AE" sz="2400" dirty="0"/>
              <a:t>Thank you for watching!</a:t>
            </a: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1E2F50-7EDB-ECF9-2CCC-9BF05A12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7AD06B-0148-0160-70F9-A9D05C88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8489" y="554318"/>
            <a:ext cx="11229631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video is –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Thank you!!!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6B5A2-BF06-5D60-7748-44B9DD78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68" y="566973"/>
            <a:ext cx="1457940" cy="1752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1FD5A-7B89-7DC5-B437-E1AADF2C9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04" y="2410802"/>
            <a:ext cx="10981427" cy="4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6" y="1481462"/>
            <a:ext cx="10981427" cy="4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B82CD-3ACA-B09F-C4AE-BFEADB99E2BC}"/>
              </a:ext>
            </a:extLst>
          </p:cNvPr>
          <p:cNvSpPr txBox="1"/>
          <p:nvPr/>
        </p:nvSpPr>
        <p:spPr>
          <a:xfrm>
            <a:off x="1501217" y="1398345"/>
            <a:ext cx="881170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01 </a:t>
            </a:r>
            <a:r>
              <a:rPr lang="en-GB" dirty="0"/>
              <a:t>- Change the Tenant Default Password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02 </a:t>
            </a:r>
            <a:r>
              <a:rPr lang="en-GB" dirty="0"/>
              <a:t>- Activate the tenant license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03 </a:t>
            </a:r>
            <a:r>
              <a:rPr lang="en-GB" dirty="0"/>
              <a:t>- Provision the required tenant modules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04 </a:t>
            </a:r>
            <a:r>
              <a:rPr lang="en-GB" dirty="0"/>
              <a:t>- Renew the tenant certificate using the tenant hostname and IP address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05 </a:t>
            </a:r>
            <a:r>
              <a:rPr lang="en-GB" dirty="0"/>
              <a:t>- Configure the tenant hostname, time zone, and root password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06 </a:t>
            </a:r>
            <a:r>
              <a:rPr lang="en-GB" dirty="0"/>
              <a:t>- Set up DNS servers and domain names, and verify the name resolution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07 </a:t>
            </a:r>
            <a:r>
              <a:rPr lang="en-GB" dirty="0"/>
              <a:t>- Configure NTP servers and verify the time synchronization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08 </a:t>
            </a:r>
            <a:r>
              <a:rPr lang="en-GB" dirty="0"/>
              <a:t>- Verify LAG interfaces inherited from the host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>
                <a:solidFill>
                  <a:srgbClr val="FFC000"/>
                </a:solidFill>
              </a:rPr>
              <a:t>Task 09 </a:t>
            </a:r>
            <a:r>
              <a:rPr lang="en-GB" dirty="0"/>
              <a:t>- Verify VLANs inherited from the host</a:t>
            </a:r>
          </a:p>
        </p:txBody>
      </p:sp>
    </p:spTree>
    <p:extLst>
      <p:ext uri="{BB962C8B-B14F-4D97-AF65-F5344CB8AC3E}">
        <p14:creationId xmlns:p14="http://schemas.microsoft.com/office/powerpoint/2010/main" val="56447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up the tenant1 in rSeries Host1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90" y="1167618"/>
            <a:ext cx="7554627" cy="55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5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38" y="342543"/>
            <a:ext cx="9344993" cy="631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01 - </a:t>
            </a:r>
            <a:r>
              <a:rPr lang="en-GB" sz="2000" dirty="0">
                <a:solidFill>
                  <a:srgbClr val="FFC000"/>
                </a:solidFill>
              </a:rPr>
              <a:t>Change the Tenant Default Password</a:t>
            </a:r>
            <a:br>
              <a:rPr lang="en-GB" sz="2000" dirty="0"/>
            </a:br>
            <a:endParaRPr lang="en-US" sz="27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34" y="1196015"/>
            <a:ext cx="7298164" cy="5325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83422" y="3108026"/>
            <a:ext cx="3138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 the Tenant Default Password</a:t>
            </a:r>
          </a:p>
        </p:txBody>
      </p:sp>
    </p:spTree>
    <p:extLst>
      <p:ext uri="{BB962C8B-B14F-4D97-AF65-F5344CB8AC3E}">
        <p14:creationId xmlns:p14="http://schemas.microsoft.com/office/powerpoint/2010/main" val="232939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02 - Activate the tenant license</a:t>
            </a:r>
            <a:b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12FD2-0088-C89C-6794-60842D95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" y="2009736"/>
            <a:ext cx="11645245" cy="30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02 - Activate the tenant license</a:t>
            </a:r>
            <a:b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1" y="1667097"/>
            <a:ext cx="9897481" cy="4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CAD291D-0334-850B-317F-CE970444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86F36A-7D46-1F9A-667E-69397616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445104"/>
            <a:ext cx="9344993" cy="8893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7 –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03 - Provision the Required Tenant Modules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D1D65-54F3-F616-6831-24B9AA291C2F}"/>
              </a:ext>
            </a:extLst>
          </p:cNvPr>
          <p:cNvSpPr txBox="1"/>
          <p:nvPr/>
        </p:nvSpPr>
        <p:spPr>
          <a:xfrm>
            <a:off x="354931" y="1517449"/>
            <a:ext cx="42909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>
                <a:solidFill>
                  <a:srgbClr val="FFC000"/>
                </a:solidFill>
              </a:rPr>
              <a:t>Local Traffic Manager </a:t>
            </a:r>
          </a:p>
          <a:p>
            <a:endParaRPr lang="en-A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/>
              <a:t>Deploy a Virtual Server for application publishing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Virtual Server is a listener and is part of the Local Traffic Manager (LTM) module.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3A5A4-037F-EA6D-A17F-58ED40AF2E60}"/>
              </a:ext>
            </a:extLst>
          </p:cNvPr>
          <p:cNvSpPr txBox="1"/>
          <p:nvPr/>
        </p:nvSpPr>
        <p:spPr>
          <a:xfrm>
            <a:off x="298136" y="4008764"/>
            <a:ext cx="41205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>
                <a:solidFill>
                  <a:srgbClr val="FFC000"/>
                </a:solidFill>
              </a:rPr>
              <a:t>Application Security Manager </a:t>
            </a:r>
          </a:p>
          <a:p>
            <a:endParaRPr lang="en-A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/>
              <a:t>Protect the virtual server using a Web Application Firewall (WAF)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/>
              <a:t>WAF is part of the Application Security Manager (ASM) module.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3" y="2170913"/>
            <a:ext cx="7169692" cy="33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659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8506</TotalTime>
  <Words>1509</Words>
  <Application>Microsoft Office PowerPoint</Application>
  <PresentationFormat>Widescreen</PresentationFormat>
  <Paragraphs>195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Gill Sans MT</vt:lpstr>
      <vt:lpstr>Walbaum Display</vt:lpstr>
      <vt:lpstr>Wingdings</vt:lpstr>
      <vt:lpstr>3DFloatVTI</vt:lpstr>
      <vt:lpstr>F5 rSeries Learning with Alexander S</vt:lpstr>
      <vt:lpstr>Agenda    </vt:lpstr>
      <vt:lpstr>Chapter 7 – rSeries Tenant Basic Setup </vt:lpstr>
      <vt:lpstr>Chapter 7 – rSeries Tenant Basic Setup </vt:lpstr>
      <vt:lpstr>Chapter 7 – rSeries Tenant Basic Setup Setting up the tenant1 in rSeries Host1 </vt:lpstr>
      <vt:lpstr>Chapter 7 – rSeries Tenant Basic Setup Task 01 - Change the Tenant Default Password </vt:lpstr>
      <vt:lpstr>Chapter 7 – rSeries Tenant Basic Setup Task 02 - Activate the tenant license </vt:lpstr>
      <vt:lpstr>Chapter 7 – rSeries Tenant Basic Setup Task 02 - Activate the tenant license </vt:lpstr>
      <vt:lpstr>Chapter 7 – rSeries Tenant Basic Setup Task 03 - Provision the Required Tenant Modules</vt:lpstr>
      <vt:lpstr>Chapter 7 – rSeries Tenant Basic Setup Task 03 - Provision the Required Tenant Modules - Resource Provisioning Types </vt:lpstr>
      <vt:lpstr>Chapter 7 – rSeries Tenant Basic Setup Task 03 - Provision the Required Tenant Modules - Resource Provisioning Types </vt:lpstr>
      <vt:lpstr>Chapter 7 – rSeries Tenant Basic Setup Task 03 - Provision the Required Tenant Modules - Resource Provisioning Types </vt:lpstr>
      <vt:lpstr>Chapter 7 – rSeries Tenant Basic Setup Task 04 - Renew the tenant certificate using the tenant hostname and IP address</vt:lpstr>
      <vt:lpstr>Chapter 7 – rSeries Tenant Basic Setup Task 05 - Configure the tenant hostname, time zone, and root password</vt:lpstr>
      <vt:lpstr>Chapter 7 – rSeries Tenant Basic Setup Task 06 - Set up DNS servers and search domain, also verify the name resolution</vt:lpstr>
      <vt:lpstr>Chapter 7 – rSeries Tenant Basic Setup Task 06 – DNS Search Domain</vt:lpstr>
      <vt:lpstr>Chapter 7 – rSeries Tenant Basic Setup Task 06 – Scope is test the name resolution and search domain</vt:lpstr>
      <vt:lpstr>Chapter 7 – rSeries Tenant Basic Setup Task 06 – Tenant CLI Bash and TMSH</vt:lpstr>
      <vt:lpstr>Chapter 7 – rSeries Tenant Basic Setup Task 07 - Configure NTP servers and verify the time synchronization </vt:lpstr>
      <vt:lpstr>Chapter 7 – rSeries Tenant Basic Setup Task 08 - Verify LAG interfaces inherited from the host </vt:lpstr>
      <vt:lpstr>Chapter 7 – rSeries Tenant Basic Setup Task 08 - Verify LAG interfaces inherited from the host </vt:lpstr>
      <vt:lpstr>Chapter 7 – rSeries Tenant Basic Setup Task 09 - Verify VLANs inherited from the host </vt:lpstr>
      <vt:lpstr>Chapter 7 – rSeries Tenant Basic Setup Setting up the tenant1 in rSeries Host1 - Done </vt:lpstr>
      <vt:lpstr>Chapter 7 – rSeries Tenant Basic Setup Setting up the tenant2 in rSeries Host2</vt:lpstr>
      <vt:lpstr>Chapter 7 – rSeries Tenant Basic Setup Setting up the tenant2 in rSeries Host2 - Done</vt:lpstr>
      <vt:lpstr>Now, both tenants, prod-lb1.lab.ae and prod-lb2.lab.ae  have been successfully configured with the basic setup.</vt:lpstr>
      <vt:lpstr>PowerPoint Presentation</vt:lpstr>
      <vt:lpstr>Please continue by watching the next video.   Next video is – Tenant OS Deployment – 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87</cp:revision>
  <dcterms:created xsi:type="dcterms:W3CDTF">2025-06-06T10:05:20Z</dcterms:created>
  <dcterms:modified xsi:type="dcterms:W3CDTF">2025-07-25T20:41:41Z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